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Hospital Patient Care &amp; Operational Analysis: Unlocking Insights from 101,700+ Records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Concise analytics brief highlighting patient acuity, clinical resource use, and operational efficiency to guide staffing, care pathways, and financial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778" y="1155025"/>
            <a:ext cx="7746444" cy="1247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Conclusion: Data-Driven Care for a Resilient Hospital Future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8778" y="2666286"/>
            <a:ext cx="7746444" cy="1501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Leveraging the 101,766-record dataset reveals clear opportunities: prioritize high-risk groups, redesign staffing for acuity-driven demand, and implement targeted diabetes follow-up to lower readmissions. Combining dashboards, predictive analytics, and frontline engagement will drive measurable improvements in patient care and operational efficiency.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8778" y="4365308"/>
            <a:ext cx="7746444" cy="1416963"/>
          </a:xfrm>
          <a:prstGeom prst="roundRect">
            <a:avLst>
              <a:gd name="adj" fmla="val 2114"/>
            </a:avLst>
          </a:prstGeom>
          <a:solidFill>
            <a:srgbClr val="EEE8DD"/>
          </a:solidFill>
          <a:ln/>
        </p:spPr>
      </p:sp>
      <p:sp>
        <p:nvSpPr>
          <p:cNvPr id="6" name="Text 3"/>
          <p:cNvSpPr/>
          <p:nvPr/>
        </p:nvSpPr>
        <p:spPr>
          <a:xfrm>
            <a:off x="898327" y="4564856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Next Steps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98327" y="4982170"/>
            <a:ext cx="7347347" cy="600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Pilot post-discharge program for diabetics; implement acuity-based staffing; optimize lab order sets.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98778" y="5957887"/>
            <a:ext cx="7746444" cy="1116687"/>
          </a:xfrm>
          <a:prstGeom prst="roundRect">
            <a:avLst>
              <a:gd name="adj" fmla="val 2682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898327" y="6157436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KPIs to track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898327" y="6574750"/>
            <a:ext cx="7347347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Readmission rate, avg length of stay, nurse utilization, historical loss by age group.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627221"/>
            <a:ext cx="7579519" cy="2793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Overview: Transforming Data into Actionable Healthcare Insights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8641" y="3751183"/>
            <a:ext cx="3679627" cy="1992987"/>
          </a:xfrm>
          <a:prstGeom prst="roundRect">
            <a:avLst>
              <a:gd name="adj" fmla="val 1682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492121" y="39746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Scope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92121" y="4455914"/>
            <a:ext cx="3232666" cy="709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101,766 patient records • 49 clinical &amp; operational features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68414" y="3751183"/>
            <a:ext cx="3679746" cy="1992987"/>
          </a:xfrm>
          <a:prstGeom prst="roundRect">
            <a:avLst>
              <a:gd name="adj" fmla="val 1682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10391894" y="3974663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Primary Goals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91894" y="4455914"/>
            <a:ext cx="3232785" cy="1064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 acuity, resource utilization, and operational efficiency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8641" y="5964317"/>
            <a:ext cx="7579519" cy="1638062"/>
          </a:xfrm>
          <a:prstGeom prst="roundRect">
            <a:avLst>
              <a:gd name="adj" fmla="val 2047"/>
            </a:avLst>
          </a:prstGeom>
          <a:solidFill>
            <a:srgbClr val="EEE8DD"/>
          </a:solidFill>
          <a:ln/>
        </p:spPr>
      </p:sp>
      <p:sp>
        <p:nvSpPr>
          <p:cNvPr id="11" name="Text 8"/>
          <p:cNvSpPr/>
          <p:nvPr/>
        </p:nvSpPr>
        <p:spPr>
          <a:xfrm>
            <a:off x="6492121" y="6187797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Outcome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92121" y="6669048"/>
            <a:ext cx="7132558" cy="709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Actionable recommendations to improve stays, medication management, and resource allocation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404" y="1983105"/>
            <a:ext cx="7638455" cy="42632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103" y="1280636"/>
            <a:ext cx="3917394" cy="2712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Snapshot: Comprehensive Patient &amp; Operational Metrics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9395103" y="4126349"/>
            <a:ext cx="3917394" cy="171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captured include demographics (age, gender, race), clinical metrics (time in hospital, lab procedures, medication counts), operational fields (admission type, discharge disposition, nurse_required_count), and medical details (diag_1/2/3, glucose, A1C, diabetes medication changes).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395103" y="5961936"/>
            <a:ext cx="3917394" cy="1073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Rows: 101,766 • Columns: 49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 length of stay: </a:t>
            </a:r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4.40 days</a:t>
            </a:r>
            <a:endParaRPr lang="en-US" sz="1350" dirty="0"/>
          </a:p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Avg lab procedures: </a:t>
            </a:r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43.1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• Avg medications: </a:t>
            </a:r>
            <a:pPr algn="l" indent="0" marL="0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16.0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9339" y="1455420"/>
            <a:ext cx="7838123" cy="1166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Finding: Diabetes Medication &amp; Re-admission Risk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39339" y="2851666"/>
            <a:ext cx="7838123" cy="815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Patients on diabetes medication show a higher average inpatient visit rate (0.65) versus non-medicated patients (0.57). This gap suggests weaker outpatient continuity or medication management for diabetics and an opportunity for targeted interventions to lower readmissions.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9339" y="3840123"/>
            <a:ext cx="466368" cy="4663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39339" y="4498300"/>
            <a:ext cx="2332196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Clinical implication</a:t>
            </a:r>
            <a:endParaRPr lang="en-US" sz="1800" dirty="0"/>
          </a:p>
        </p:txBody>
      </p:sp>
      <p:sp>
        <p:nvSpPr>
          <p:cNvPr id="7" name="Text 3"/>
          <p:cNvSpPr/>
          <p:nvPr/>
        </p:nvSpPr>
        <p:spPr>
          <a:xfrm>
            <a:off x="6139339" y="4881801"/>
            <a:ext cx="7838123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 post-discharge follow-up and medication reconciliation for diabetic patients.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9339" y="5460563"/>
            <a:ext cx="466368" cy="4663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139339" y="6118741"/>
            <a:ext cx="2754392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Operational implication</a:t>
            </a:r>
            <a:endParaRPr lang="en-US" sz="1800" dirty="0"/>
          </a:p>
        </p:txBody>
      </p:sp>
      <p:sp>
        <p:nvSpPr>
          <p:cNvPr id="10" name="Text 5"/>
          <p:cNvSpPr/>
          <p:nvPr/>
        </p:nvSpPr>
        <p:spPr>
          <a:xfrm>
            <a:off x="6139339" y="6502241"/>
            <a:ext cx="7838123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 readmission trends by medication status to prioritize care management resources.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8669" y="1048583"/>
            <a:ext cx="8307467" cy="38019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3938" y="1532239"/>
            <a:ext cx="1837712" cy="229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Low Acuity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6863938" y="1827294"/>
            <a:ext cx="2025567" cy="36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Minimal nursing support needed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999595" y="2781883"/>
            <a:ext cx="1837712" cy="229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Medium Acuity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975092" y="3076938"/>
            <a:ext cx="1862215" cy="36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Moderate nursing demand and coverage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863938" y="3427124"/>
            <a:ext cx="1837712" cy="229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 Acuity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863938" y="3722179"/>
            <a:ext cx="2025567" cy="363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Significant increase in nurse_required_count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78669" y="5095994"/>
            <a:ext cx="8307467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High-acuity patients were flagged with elevated nurse_required_count — identifying these patients enables proactive staffing adjustments.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6443" y="853797"/>
            <a:ext cx="4222790" cy="2781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High Acuity Patients Drive Nursing Demand</a:t>
            </a:r>
            <a:endParaRPr lang="en-US" sz="4350" dirty="0"/>
          </a:p>
        </p:txBody>
      </p:sp>
      <p:sp>
        <p:nvSpPr>
          <p:cNvPr id="11" name="Text 8"/>
          <p:cNvSpPr/>
          <p:nvPr/>
        </p:nvSpPr>
        <p:spPr>
          <a:xfrm>
            <a:off x="9636443" y="3853339"/>
            <a:ext cx="4222790" cy="2115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Segmenting by acuity_score reveals a "High Risk" cohort with consistently higher resource needs (longer stays, more lab tests, greater medication counts). Prioritizing staffing to these segments improves throughput and outcomes.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78669" y="6528554"/>
            <a:ext cx="111204" cy="111204"/>
          </a:xfrm>
          <a:prstGeom prst="roundRect">
            <a:avLst>
              <a:gd name="adj" fmla="val 411136"/>
            </a:avLst>
          </a:prstGeom>
          <a:solidFill>
            <a:srgbClr val="D3C5B6"/>
          </a:solidFill>
          <a:ln/>
        </p:spPr>
      </p:sp>
      <p:sp>
        <p:nvSpPr>
          <p:cNvPr id="13" name="Text 10"/>
          <p:cNvSpPr/>
          <p:nvPr/>
        </p:nvSpPr>
        <p:spPr>
          <a:xfrm>
            <a:off x="1108115" y="6410444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Why it matters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108115" y="6888956"/>
            <a:ext cx="6070640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Reduces delays, lowers complication risk, improves patient experience.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451527" y="6528554"/>
            <a:ext cx="111204" cy="111204"/>
          </a:xfrm>
          <a:prstGeom prst="roundRect">
            <a:avLst>
              <a:gd name="adj" fmla="val 411136"/>
            </a:avLst>
          </a:prstGeom>
          <a:solidFill>
            <a:srgbClr val="D3C5B6"/>
          </a:solidFill>
          <a:ln/>
        </p:spPr>
      </p:sp>
      <p:sp>
        <p:nvSpPr>
          <p:cNvPr id="16" name="Text 13"/>
          <p:cNvSpPr/>
          <p:nvPr/>
        </p:nvSpPr>
        <p:spPr>
          <a:xfrm>
            <a:off x="7780973" y="6410444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Quick action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7780973" y="6888956"/>
            <a:ext cx="6070759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Shift flexible nursing capacity toward peaks in high-acuity census.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3496"/>
            <a:ext cx="122367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Power BI Dashboard: Operational Snapshot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15903"/>
            <a:ext cx="914876" cy="5654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92154" y="3415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Patients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992154" y="3906322"/>
            <a:ext cx="29602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~102K records summarized for enterprise-level insights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415903"/>
            <a:ext cx="914876" cy="5654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4257" y="3415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Avg Stay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434257" y="3906322"/>
            <a:ext cx="296025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4.4 days — used for capacity planning and benchmarking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415903"/>
            <a:ext cx="914876" cy="5654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876359" y="3415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Avg Lab Tests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876359" y="3906322"/>
            <a:ext cx="296025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43 procedures per visit — opportunity to optimize test ordering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25018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dashboard also includes a donut for Race &amp; Gender distribution, a bar chart comparing Admission Type vs. Time in Hospital, and a column chart showing Historical Loss by age group (70–80 highest impact).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5281" y="2310408"/>
            <a:ext cx="6465451" cy="36085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76730" y="1458635"/>
            <a:ext cx="3315891" cy="1836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&amp; Clinical Recommendations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9076730" y="3390662"/>
            <a:ext cx="3315891" cy="2389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Optimize staffing: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Concentrate nursing resources on high-acuity patients and the 70–80 age bracket to reduce bottlenecks and improve outcomes.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Diabetes care management: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Implement a Post-Discharge Wellness program that includes medication review, early follow-up calls, and community referrals to reduce readmissions.</a:t>
            </a:r>
            <a:endParaRPr lang="en-US" sz="1150" dirty="0"/>
          </a:p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Lab process streamlining:</a:t>
            </a:r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Audit lab utilization for patients with stays &gt;5 days and create targeted order sets to eliminate unnecessary testing.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9076730" y="5887283"/>
            <a:ext cx="3315891" cy="871657"/>
          </a:xfrm>
          <a:prstGeom prst="roundRect">
            <a:avLst>
              <a:gd name="adj" fmla="val 2529"/>
            </a:avLst>
          </a:prstGeom>
          <a:solidFill>
            <a:srgbClr val="E2D9C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653" y="6079450"/>
            <a:ext cx="183594" cy="1469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54170" y="6019086"/>
            <a:ext cx="2691527" cy="580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the dataset to operationalize interventions (triage rules, staffing rosters, and targeted care pathways).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942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Aligning with 2026 Trends: Patient Flow &amp; AI Integration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59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Throughput and predictive staffing are strategic priorities. AI-enabled forecasting can predict admissions and high-acuity surges, enabling dynamic nurse scheduling and proactive bed management.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0190" y="4939784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30653" y="4939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Predictive staffing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30653" y="5430203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Forecast demand to reduce overtime and understaffing risks.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6246733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30653" y="6246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Flow redesign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130653" y="6737152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Simplify discharge pathways to free beds and lower length of stay.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760" y="1782604"/>
            <a:ext cx="8356759" cy="46641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1680" y="1041797"/>
            <a:ext cx="4259461" cy="2000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Overcoming Operational Challenges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9631680" y="3243143"/>
            <a:ext cx="4259461" cy="2790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Engage frontline staff to uncover real-world bottlenecks and test process changes in pilots.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Design decision-support that makes the right clinical/operational choice easy at the point of care.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Establish data-driven governance to monitor KPIs and sustain improvements.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9631680" y="6214110"/>
            <a:ext cx="4259461" cy="993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Blend clinical insight with operational rigor: small pilots, rapid measurement, and scaled rollouts.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2026-02-26T20:31:05Z</dcterms:created>
  <dcterms:modified xsi:type="dcterms:W3CDTF">2026-02-26T20:31:05Z</dcterms:modified>
</cp:coreProperties>
</file>